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08BBF-91FA-0945-A023-6ABBD25B7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CB1B59-B5FA-484F-8A8B-3B1EAEAC2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290410-FCF2-E442-91F7-430A29CD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45934-74FD-7148-B129-A8AF68D8B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D606ED-5B8C-414D-9605-3C83A76E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865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B19B25-F3C3-0F4A-83A4-2793EC4A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83571B-5C34-B749-95E1-97CED81FE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E77A82-39BD-974C-8D67-F12B9A838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E5ABED-83FA-4B41-9D8A-24A4B8C55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5E44D6-11B6-E349-81AC-117DFA40F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976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E86B8B-A94E-6E42-938F-AC885FF78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CA9851-0ED8-2B4A-A328-2AA008F4B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FAA207-8812-C44A-812B-D916A1CB0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A9E0CC-1736-7541-AF15-47C88E28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AD2177-C6D6-B447-8A98-4CF520D3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7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2EF1D-AA79-0E4E-9075-36399D513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00A210-AF05-4340-BE9F-E730BA32A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1F893-2A12-4844-8597-6BF5140D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F72BB5-2510-F242-844B-575D21F0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9D699E-1BE9-4441-A3FB-43A83277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32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32CF5-C4BF-EE42-90AC-B7D30BF6C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C28D0-E241-404D-BB05-7BFA8FBB0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D9F10F-3E5D-2548-879D-CCF54C2B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B8B718-C6C2-C443-A519-9485708C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C16224-4B32-C74F-B319-44618053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533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5D2079-4F29-3C43-AC2B-2E1C28777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870C1C-62D5-AE44-8309-C4CB8EF86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492864-5643-D74B-9E25-E53C8BD95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9173D9-5254-C04F-A4B1-2DF51B00A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2A9582-5250-4A4E-8B20-BF67563C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073A75-9F33-704A-B0A2-7CD208C1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41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47950-6BA5-AB40-97A5-388603FF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2C1490-A050-574C-A594-5291522C0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DF2663-EE3A-634B-89B0-6C9EED608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5D7733-E447-3241-AB67-817E6BD476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1DB645-0330-7940-B6FE-97464718D6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4968EF-9EBE-2C44-9346-37CAB7A00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73D679-0D1A-814D-8D01-8545BB6FE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754E00-C1CB-BC49-AF4C-632556677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039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01BA3-6420-D94B-9F3F-92E6147C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B000EF-B1BD-784F-BFD9-20B23095C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F6EB8F-29EA-484B-8BA7-ADE202E2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14DFA37-F08F-C24B-BD8C-243C7BDA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43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482CCB-704C-124E-832A-8B3E07C28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989A8C-B0E8-E740-A882-E9C2A0D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5A6273-8EA5-A648-83D0-107030AA9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807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C861A-ABF0-EC48-BE0E-83888D241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FFE282-19DA-5843-B7C5-2DC995C4F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C65568-1825-2A4D-B725-47EE5ED13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D2C19D-0739-E14F-A5FF-A3D88322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F6A5A5-ACAE-0849-B6BD-B4FE8293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9C4C4B-DE22-5345-93A3-5952F07C3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1196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E1635-61B5-BE46-AE53-EDCC3575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20BEE9-E2C5-1C41-BC7B-7996ACEA7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C465B5-0C93-534A-9FA0-3E65A3224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0C30BD-157F-CE44-A7C9-8F04B481B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E6CAB0-77EB-A846-B154-7EE96262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335AC9-464F-FE49-8757-FCBB335A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66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01EB63-E355-9A4A-99FD-8982E9BFE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BB814F-3ABC-DC44-9996-A4CB7A13F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EBEDC6-0C8A-C04C-A503-E129032182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F64F0-0B49-A047-85EE-1A1461A093A8}" type="datetimeFigureOut">
              <a:rPr lang="es-CL" smtClean="0"/>
              <a:t>04-06-25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15F130-09EB-9B4E-8EBB-F1534A8F4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995459-DA64-3B47-9B7C-5C5AB9C40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4176C-0763-A242-88F2-1EF388FAD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270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UERPOS_LEGALES/Matriz_de_Leyes_y_Reglamentos_aplicables_Final.xlsx" TargetMode="External"/><Relationship Id="rId2" Type="http://schemas.openxmlformats.org/officeDocument/2006/relationships/hyperlink" Target="CUERPOS_LEGALES/Manual_del_SGIGC-DI_2024_Firmado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CUERPOS_LEGALES/Matriz_Medidas_de_Conciliacion_Oficinas(Revisado_Ars_29-09-2022).xls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PROCEDIMIENTOS-NORMATIVOS-OFICINA_CENTRAL/P_Auditorias_internas_al%20SGIGC-DI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AB8C08-E500-7748-A252-FBCEC73065EB}"/>
              </a:ext>
            </a:extLst>
          </p:cNvPr>
          <p:cNvSpPr txBox="1"/>
          <p:nvPr/>
        </p:nvSpPr>
        <p:spPr>
          <a:xfrm>
            <a:off x="1664413" y="996593"/>
            <a:ext cx="1984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CUERPOS_LEGALES</a:t>
            </a:r>
          </a:p>
        </p:txBody>
      </p:sp>
      <p:sp>
        <p:nvSpPr>
          <p:cNvPr id="3" name="CuadroTexto 2">
            <a:hlinkClick r:id="rId2" action="ppaction://hlinksldjump"/>
            <a:extLst>
              <a:ext uri="{FF2B5EF4-FFF2-40B4-BE49-F238E27FC236}">
                <a16:creationId xmlns:a16="http://schemas.microsoft.com/office/drawing/2014/main" id="{54AFBF19-30F6-854F-9689-287F58EFCA77}"/>
              </a:ext>
            </a:extLst>
          </p:cNvPr>
          <p:cNvSpPr txBox="1"/>
          <p:nvPr/>
        </p:nvSpPr>
        <p:spPr>
          <a:xfrm>
            <a:off x="1664413" y="1900719"/>
            <a:ext cx="507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PROCEDIMIENTOS-NORMATIVOS-OFICINA_CENTRAL</a:t>
            </a:r>
          </a:p>
        </p:txBody>
      </p:sp>
    </p:spTree>
    <p:extLst>
      <p:ext uri="{BB962C8B-B14F-4D97-AF65-F5344CB8AC3E}">
        <p14:creationId xmlns:p14="http://schemas.microsoft.com/office/powerpoint/2010/main" val="139597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hlinkClick r:id="rId2"/>
            <a:extLst>
              <a:ext uri="{FF2B5EF4-FFF2-40B4-BE49-F238E27FC236}">
                <a16:creationId xmlns:a16="http://schemas.microsoft.com/office/drawing/2014/main" id="{DBAB8C08-E500-7748-A252-FBCEC73065EB}"/>
              </a:ext>
            </a:extLst>
          </p:cNvPr>
          <p:cNvSpPr txBox="1"/>
          <p:nvPr/>
        </p:nvSpPr>
        <p:spPr>
          <a:xfrm>
            <a:off x="1664413" y="996593"/>
            <a:ext cx="374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Manual_del_SGIGC-DI_2024_Firmado</a:t>
            </a:r>
          </a:p>
        </p:txBody>
      </p:sp>
      <p:sp>
        <p:nvSpPr>
          <p:cNvPr id="3" name="CuadroTexto 2">
            <a:hlinkClick r:id="rId3"/>
            <a:extLst>
              <a:ext uri="{FF2B5EF4-FFF2-40B4-BE49-F238E27FC236}">
                <a16:creationId xmlns:a16="http://schemas.microsoft.com/office/drawing/2014/main" id="{54AFBF19-30F6-854F-9689-287F58EFCA77}"/>
              </a:ext>
            </a:extLst>
          </p:cNvPr>
          <p:cNvSpPr txBox="1"/>
          <p:nvPr/>
        </p:nvSpPr>
        <p:spPr>
          <a:xfrm>
            <a:off x="1664413" y="1900719"/>
            <a:ext cx="5084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Matriz_de_Leyes_y_Reglamentos_aplicables_Final</a:t>
            </a:r>
          </a:p>
        </p:txBody>
      </p:sp>
      <p:sp>
        <p:nvSpPr>
          <p:cNvPr id="4" name="CuadroTexto 3">
            <a:hlinkClick r:id="rId4"/>
            <a:extLst>
              <a:ext uri="{FF2B5EF4-FFF2-40B4-BE49-F238E27FC236}">
                <a16:creationId xmlns:a16="http://schemas.microsoft.com/office/drawing/2014/main" id="{690492B1-795A-6043-B52D-EC94E6F44C0F}"/>
              </a:ext>
            </a:extLst>
          </p:cNvPr>
          <p:cNvSpPr txBox="1"/>
          <p:nvPr/>
        </p:nvSpPr>
        <p:spPr>
          <a:xfrm>
            <a:off x="1664413" y="2928135"/>
            <a:ext cx="6761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Matriz_Medidas_de_Conciliacion_Oficinas(Revisado_Ars_29-09-2022)</a:t>
            </a:r>
          </a:p>
        </p:txBody>
      </p:sp>
    </p:spTree>
    <p:extLst>
      <p:ext uri="{BB962C8B-B14F-4D97-AF65-F5344CB8AC3E}">
        <p14:creationId xmlns:p14="http://schemas.microsoft.com/office/powerpoint/2010/main" val="740201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hlinkClick r:id="rId2"/>
            <a:extLst>
              <a:ext uri="{FF2B5EF4-FFF2-40B4-BE49-F238E27FC236}">
                <a16:creationId xmlns:a16="http://schemas.microsoft.com/office/drawing/2014/main" id="{DBAB8C08-E500-7748-A252-FBCEC73065EB}"/>
              </a:ext>
            </a:extLst>
          </p:cNvPr>
          <p:cNvSpPr txBox="1"/>
          <p:nvPr/>
        </p:nvSpPr>
        <p:spPr>
          <a:xfrm>
            <a:off x="1664413" y="996593"/>
            <a:ext cx="3439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P_Auditorias_internas_al SGIGC-DI</a:t>
            </a:r>
          </a:p>
        </p:txBody>
      </p:sp>
    </p:spTree>
    <p:extLst>
      <p:ext uri="{BB962C8B-B14F-4D97-AF65-F5344CB8AC3E}">
        <p14:creationId xmlns:p14="http://schemas.microsoft.com/office/powerpoint/2010/main" val="2205635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52</Words>
  <Application>Microsoft Macintosh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3</cp:revision>
  <dcterms:created xsi:type="dcterms:W3CDTF">2025-06-04T19:11:31Z</dcterms:created>
  <dcterms:modified xsi:type="dcterms:W3CDTF">2025-06-04T19:21:30Z</dcterms:modified>
</cp:coreProperties>
</file>